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2" r:id="rId7"/>
    <p:sldId id="263" r:id="rId8"/>
    <p:sldId id="264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438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438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438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438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31ACD8-5A36-4B45-95B5-6EBF2DF4A32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9C441-2F28-49A4-9F8A-912EC1D500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0438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1537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 </a:t>
            </a:r>
            <a:r>
              <a:rPr lang="ru-RU" sz="8800" dirty="0" smtClean="0">
                <a:latin typeface="+mn-lt"/>
              </a:rPr>
              <a:t>Кто к кормушке прилетел ? </a:t>
            </a:r>
            <a:endParaRPr lang="ru-RU" sz="8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643446"/>
            <a:ext cx="7358114" cy="15716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Презентация для дошкольников</a:t>
            </a:r>
          </a:p>
          <a:p>
            <a:pPr algn="ctr"/>
            <a:r>
              <a:rPr lang="ru-RU" dirty="0" smtClean="0"/>
              <a:t>Воспитатель </a:t>
            </a:r>
            <a:r>
              <a:rPr lang="ru-RU" dirty="0" err="1" smtClean="0"/>
              <a:t>Береснева</a:t>
            </a:r>
            <a:r>
              <a:rPr lang="ru-RU" dirty="0" smtClean="0"/>
              <a:t> Н.П.</a:t>
            </a:r>
          </a:p>
          <a:p>
            <a:pPr algn="ctr"/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«Полянка»</a:t>
            </a:r>
          </a:p>
          <a:p>
            <a:pPr algn="ctr"/>
            <a:r>
              <a:rPr lang="ru-RU" dirty="0" err="1" smtClean="0"/>
              <a:t>Шаранга</a:t>
            </a:r>
            <a:r>
              <a:rPr lang="ru-RU" dirty="0" smtClean="0"/>
              <a:t> </a:t>
            </a:r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920085"/>
            <a:ext cx="2757478" cy="29376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Сама вся сероватая,</a:t>
            </a:r>
          </a:p>
          <a:p>
            <a:pPr>
              <a:buNone/>
            </a:pPr>
            <a:r>
              <a:rPr lang="ru-RU" dirty="0" smtClean="0"/>
              <a:t>Повадка вороватая,</a:t>
            </a:r>
          </a:p>
          <a:p>
            <a:pPr>
              <a:buNone/>
            </a:pPr>
            <a:r>
              <a:rPr lang="ru-RU" dirty="0" smtClean="0"/>
              <a:t>Важная персона-</a:t>
            </a:r>
          </a:p>
          <a:p>
            <a:pPr>
              <a:buNone/>
            </a:pPr>
            <a:r>
              <a:rPr lang="ru-RU" dirty="0" smtClean="0"/>
              <a:t>Зовут ее (ворона)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714488"/>
            <a:ext cx="54006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15328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Отгадали, молодцы!</a:t>
            </a:r>
            <a:endParaRPr lang="ru-RU" sz="7200" dirty="0"/>
          </a:p>
        </p:txBody>
      </p:sp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283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«Птичья столовая»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Трудно птицам зимовать, </a:t>
            </a:r>
            <a:br>
              <a:rPr lang="ru-RU" sz="2400" dirty="0" smtClean="0"/>
            </a:br>
            <a:r>
              <a:rPr lang="ru-RU" sz="2400" dirty="0" smtClean="0"/>
              <a:t>Надо птицам помогать! </a:t>
            </a:r>
            <a:br>
              <a:rPr lang="ru-RU" sz="2400" dirty="0" smtClean="0"/>
            </a:br>
            <a:r>
              <a:rPr lang="ru-RU" sz="2400" dirty="0" smtClean="0"/>
              <a:t>Распилить я попросил </a:t>
            </a:r>
            <a:br>
              <a:rPr lang="ru-RU" sz="2400" dirty="0" smtClean="0"/>
            </a:br>
            <a:r>
              <a:rPr lang="ru-RU" sz="2400" dirty="0" err="1" smtClean="0"/>
              <a:t>Досочку</a:t>
            </a:r>
            <a:r>
              <a:rPr lang="ru-RU" sz="2400" dirty="0" smtClean="0"/>
              <a:t> еловую, </a:t>
            </a:r>
            <a:br>
              <a:rPr lang="ru-RU" sz="2400" dirty="0" smtClean="0"/>
            </a:br>
            <a:r>
              <a:rPr lang="ru-RU" sz="2400" dirty="0" smtClean="0"/>
              <a:t>Вместе с папой смастерил </a:t>
            </a:r>
            <a:br>
              <a:rPr lang="ru-RU" sz="2400" dirty="0" smtClean="0"/>
            </a:br>
            <a:r>
              <a:rPr lang="ru-RU" sz="2400" dirty="0" smtClean="0"/>
              <a:t>Птичкину столовую. </a:t>
            </a:r>
            <a:br>
              <a:rPr lang="ru-RU" sz="2400" dirty="0" smtClean="0"/>
            </a:br>
            <a:r>
              <a:rPr lang="ru-RU" sz="2400" i="1" dirty="0" smtClean="0"/>
              <a:t> А. Чепуров 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55069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429388" y="928671"/>
            <a:ext cx="2257412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Повесили кормушку и стали наблюдать, а кто прилетел к нам, просим отгадать?</a:t>
            </a:r>
            <a:endParaRPr lang="ru-RU" sz="2400" dirty="0"/>
          </a:p>
        </p:txBody>
      </p:sp>
      <p:pic>
        <p:nvPicPr>
          <p:cNvPr id="12" name="Содержимое 11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12" y="928671"/>
            <a:ext cx="578177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38" y="1071546"/>
            <a:ext cx="5787270" cy="49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1934" y="285729"/>
            <a:ext cx="4614866" cy="28575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>Длиннохвостая она,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Со спины </a:t>
            </a:r>
            <a:r>
              <a:rPr lang="ru-RU" sz="1800" dirty="0" err="1" smtClean="0">
                <a:cs typeface="Times New Roman" pitchFamily="18" charset="0"/>
              </a:rPr>
              <a:t>черным-черна</a:t>
            </a:r>
            <a:r>
              <a:rPr lang="ru-RU" sz="1800" dirty="0" smtClean="0">
                <a:cs typeface="Times New Roman" pitchFamily="18" charset="0"/>
              </a:rPr>
              <a:t>.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Брюхо белое по плечи,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Тарахтенье вместо речи.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Хоть кого увидит – вмиг</a:t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>Поднимет стрекот – крик! (сорока) </a:t>
            </a:r>
          </a:p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endParaRPr lang="ru-RU" sz="1800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Серых перьев комок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морозе продрог,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Скачет по дорожке,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Собирает крошки.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(воробей)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43182"/>
            <a:ext cx="4038600" cy="279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85688"/>
            <a:ext cx="4038600" cy="3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Красные грудки, черные спинки –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Яркие птички, будто с картинки!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Что-то там ищут, клюют, посмотри!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Видишь? На белом снегу – (снегири).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Северные гости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Клюют рябины грозди.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Так нарядны и ярки,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головках хохолки!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(свиристели)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http://rudocs.exdat.com/pars_docs/tw_refs/412/411052/411052_html_2509d78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Непоседа, невеличка,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Желтая почти вся птичка,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Любит сало и пшеничку,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Кто узнал ее?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(синичка)</a:t>
            </a:r>
            <a:endParaRPr lang="ru-RU" sz="2400" dirty="0"/>
          </a:p>
        </p:txBody>
      </p:sp>
      <p:pic>
        <p:nvPicPr>
          <p:cNvPr id="5" name="Содержимое 4" descr="4798487606458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03802"/>
            <a:ext cx="4038600" cy="3068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Черный жилет,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Красный берет,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Нос как топор,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Хвост как упор.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(дятел)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356" y="1357297"/>
            <a:ext cx="3662171" cy="491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61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Кто к кормушке прилетел 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 кормушке прилетел?</dc:title>
  <dc:creator>User</dc:creator>
  <cp:lastModifiedBy>Детсад</cp:lastModifiedBy>
  <cp:revision>14</cp:revision>
  <dcterms:created xsi:type="dcterms:W3CDTF">2014-05-19T15:20:35Z</dcterms:created>
  <dcterms:modified xsi:type="dcterms:W3CDTF">2016-09-19T11:26:18Z</dcterms:modified>
</cp:coreProperties>
</file>